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  <p:sldMasterId id="2147483839" r:id="rId2"/>
  </p:sld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4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52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55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07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40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1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74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3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456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81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9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06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9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87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2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41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8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70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706E-825D-448A-8FBE-0D42FB166C7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5DD00-9964-44B3-B4C5-F107CF3AA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6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5261" y="683656"/>
            <a:ext cx="10782300" cy="1220379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 smtClean="0">
                <a:solidFill>
                  <a:srgbClr val="33C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INTERNSHIP</a:t>
            </a:r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91" y="4020921"/>
            <a:ext cx="1498804" cy="1498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07" y="3822030"/>
            <a:ext cx="1598084" cy="1896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28" y="4341125"/>
            <a:ext cx="3927878" cy="10025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875" y="5817003"/>
            <a:ext cx="269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Tribhuvan University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6218" y="5817003"/>
            <a:ext cx="269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Hetauda City College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8649" y="5817003"/>
            <a:ext cx="269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Softweb developers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5261" y="2201313"/>
            <a:ext cx="5359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Pravash Raj Upreti</a:t>
            </a:r>
          </a:p>
          <a:p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3820 / 70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05" y="2201313"/>
            <a:ext cx="2315635" cy="14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9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3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rgbClr val="33C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deployment</a:t>
            </a:r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326" y="1956121"/>
            <a:ext cx="118803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Installing software on Linux cloud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Maintaining current version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Dependency management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Monitoring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And </a:t>
            </a:r>
            <a:r>
              <a:rPr lang="en-US" sz="3200" smtClean="0"/>
              <a:t>continuous integration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95936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5" y="446377"/>
            <a:ext cx="11896941" cy="992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33C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Recommendation and future </a:t>
            </a:r>
            <a:r>
              <a:rPr lang="en-US" b="1" dirty="0" err="1" smtClean="0">
                <a:solidFill>
                  <a:srgbClr val="33C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enhasment</a:t>
            </a:r>
            <a:endParaRPr lang="en-US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326" y="1956121"/>
            <a:ext cx="118803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Load </a:t>
            </a:r>
            <a:r>
              <a:rPr lang="en-US" sz="3200" dirty="0"/>
              <a:t>balancing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Proxy server for better security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Multiple server with copy of app for maximizing the server uptime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Multiple database server for data replication and using master slave </a:t>
            </a:r>
            <a:r>
              <a:rPr lang="en-US" sz="3200" dirty="0" smtClean="0"/>
              <a:t>architecture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KYC  details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Mobile app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Machine Learning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6211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0674" y="3344464"/>
            <a:ext cx="10782300" cy="1392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The End</a:t>
            </a:r>
            <a:endParaRPr lang="en-US" sz="115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76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rgbClr val="33C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PURPOSE AND OBJECTIVE</a:t>
            </a:r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326" y="1956121"/>
            <a:ext cx="109843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Learning outside the boundaries of course curriculum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I like problems solving so this is the main reason behind choosing programming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The main objective is to develop skill ,strong resume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491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rgbClr val="33C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 overview</a:t>
            </a:r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326" y="1956121"/>
            <a:ext cx="10984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Established </a:t>
            </a:r>
            <a:r>
              <a:rPr lang="en-US" sz="3200" dirty="0"/>
              <a:t>on </a:t>
            </a:r>
            <a:r>
              <a:rPr lang="en-US" sz="3200" dirty="0" smtClean="0"/>
              <a:t>2072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Situated </a:t>
            </a:r>
            <a:r>
              <a:rPr lang="en-US" sz="3200" dirty="0"/>
              <a:t>at Hetauda, Makawanpur</a:t>
            </a:r>
            <a:endParaRPr lang="en-US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Work on software and web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544" y="1811439"/>
            <a:ext cx="5192456" cy="13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4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rgbClr val="33C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OVERVIEW</a:t>
            </a:r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138" y="219483"/>
            <a:ext cx="2315635" cy="1447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326" y="1956121"/>
            <a:ext cx="1188031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Share what you know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Online educational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Helps instructor and student to utilize leisure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Instructor creates class and is location 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Class can be of two types , package class and recurring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Student search city wise and use google map to locate and measure 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2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rgbClr val="33C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DURATION</a:t>
            </a:r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326" y="1956121"/>
            <a:ext cx="1188031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Total 16 week and started from starch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1 week for planning and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1 week for research of existing online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1 week for verifying  all the requirements for from client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1 week for schema and database designing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5 week for complete UI component designing build and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4 week for backend API development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1 week for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1 week for deploying to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1 week for report writing</a:t>
            </a:r>
          </a:p>
        </p:txBody>
      </p:sp>
    </p:spTree>
    <p:extLst>
      <p:ext uri="{BB962C8B-B14F-4D97-AF65-F5344CB8AC3E}">
        <p14:creationId xmlns:p14="http://schemas.microsoft.com/office/powerpoint/2010/main" val="5586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1964674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33C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S/W , TOOLS and technology USED</a:t>
            </a:r>
            <a:endParaRPr lang="en-US" sz="48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326" y="1956121"/>
            <a:ext cx="118803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Phpmystrome 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 smtClean="0"/>
              <a:t>Git</a:t>
            </a:r>
            <a:r>
              <a:rPr lang="en-US" sz="3200" dirty="0" smtClean="0"/>
              <a:t> and bit bucket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Angular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Web 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Laravel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 smtClean="0"/>
              <a:t>linux</a:t>
            </a:r>
            <a:endParaRPr lang="en-US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90877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rgbClr val="33C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CASE DIAGRAM</a:t>
            </a:r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6" y="1794934"/>
            <a:ext cx="7341842" cy="50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rgbClr val="33C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CONTEX-FLOW DIAGRAM</a:t>
            </a:r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854200"/>
            <a:ext cx="7238470" cy="4957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550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326" y="446376"/>
            <a:ext cx="10782300" cy="1220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 dirty="0">
              <a:solidFill>
                <a:srgbClr val="33C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</TotalTime>
  <Words>265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Corbel</vt:lpstr>
      <vt:lpstr>Roboto</vt:lpstr>
      <vt:lpstr>Wingdings</vt:lpstr>
      <vt:lpstr>Banded</vt:lpstr>
      <vt:lpstr>Office Theme</vt:lpstr>
      <vt:lpstr>INTERNSHIP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</dc:title>
  <dc:creator>Admin</dc:creator>
  <cp:lastModifiedBy>Admin</cp:lastModifiedBy>
  <cp:revision>47</cp:revision>
  <dcterms:created xsi:type="dcterms:W3CDTF">2018-03-10T04:11:29Z</dcterms:created>
  <dcterms:modified xsi:type="dcterms:W3CDTF">2018-03-10T18:05:37Z</dcterms:modified>
</cp:coreProperties>
</file>